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60" r:id="rId4"/>
    <p:sldId id="259" r:id="rId5"/>
    <p:sldId id="267" r:id="rId6"/>
    <p:sldId id="268" r:id="rId7"/>
    <p:sldId id="261" r:id="rId8"/>
    <p:sldId id="262" r:id="rId9"/>
    <p:sldId id="264" r:id="rId10"/>
    <p:sldId id="263" r:id="rId11"/>
    <p:sldId id="270" r:id="rId12"/>
    <p:sldId id="269" r:id="rId13"/>
    <p:sldId id="272" r:id="rId14"/>
    <p:sldId id="271" r:id="rId15"/>
    <p:sldId id="273" r:id="rId16"/>
    <p:sldId id="265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834F1-F86E-40A1-9274-92551D27D128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F09FB-26B9-4929-85F8-1C2F49034B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09FB-26B9-4929-85F8-1C2F49034BB5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36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008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504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926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913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31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234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040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599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006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A6B8-383A-49CB-889C-1E13154D8E3D}" type="datetimeFigureOut">
              <a:rPr lang="ru-RU" smtClean="0"/>
              <a:pPr/>
              <a:t>06.05.2025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65D91-FD92-4AA0-B35F-3795F8B5F7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287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563" y="106829"/>
            <a:ext cx="7897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образовательное учреждение дополнительного образования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культуры «Китеж»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8520" y="1670755"/>
            <a:ext cx="5219121" cy="1300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</a:t>
            </a:r>
          </a:p>
          <a:p>
            <a:pPr algn="ctr">
              <a:spcAft>
                <a:spcPts val="0"/>
              </a:spcAft>
            </a:pPr>
            <a:endParaRPr lang="ru-RU" sz="10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Текстильный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зиборд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69600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953" y="3148038"/>
            <a:ext cx="3314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 проекта: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Гроза София</a:t>
            </a:r>
            <a:endParaRPr lang="ru-RU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9457" y="3620358"/>
            <a:ext cx="182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11 лет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15785" y="4330857"/>
            <a:ext cx="4070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проекта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Ручина И.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К.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13709" y="5696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04298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Воскресенский район, с. Владимирское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429875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год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29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034" y="20175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Проработка идеи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C:\Documents and Settings\йцукен\Рабочий стол\текстильный бизиборд\проработка 2 - 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345" y="1177637"/>
            <a:ext cx="4516582" cy="4849091"/>
          </a:xfrm>
          <a:prstGeom prst="rect">
            <a:avLst/>
          </a:prstGeom>
          <a:noFill/>
        </p:spPr>
      </p:pic>
      <p:pic>
        <p:nvPicPr>
          <p:cNvPr id="5" name="Рисунок 4" descr="C:\Documents and Settings\йцукен\Рабочий стол\текстильный бизиборд\проработка3 - 000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5192880" y="1565564"/>
            <a:ext cx="3521628" cy="47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0545" y="595745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будет выглядеть  бизиборд  с внешней  стороны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4218" y="73429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будет  выглядеть бизиборд в развернутом виде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17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034" y="20175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Проработка идеи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йцукен\Рабочий стол\текстильный бизиборд\Копия прорабртка идеи - 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074" y="1662546"/>
            <a:ext cx="3960090" cy="4876800"/>
          </a:xfrm>
          <a:prstGeom prst="rect">
            <a:avLst/>
          </a:prstGeom>
          <a:noFill/>
        </p:spPr>
      </p:pic>
      <p:pic>
        <p:nvPicPr>
          <p:cNvPr id="1027" name="Picture 3" descr="C:\Documents and Settings\йцукен\Рабочий стол\текстильный бизиборд\Копия (2) прорабртка идеи - 0001.jpg"/>
          <p:cNvPicPr>
            <a:picLocks noChangeAspect="1" noChangeArrowheads="1"/>
          </p:cNvPicPr>
          <p:nvPr/>
        </p:nvPicPr>
        <p:blipFill>
          <a:blip r:embed="rId3" cstate="email"/>
          <a:srcRect r="-921"/>
          <a:stretch>
            <a:fillRect/>
          </a:stretch>
        </p:blipFill>
        <p:spPr bwMode="auto">
          <a:xfrm>
            <a:off x="5257800" y="1415381"/>
            <a:ext cx="3041073" cy="51101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06291" y="98367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Левая сторона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418" y="1177636"/>
            <a:ext cx="351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Верхняя  и передняя сторона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23455"/>
            <a:ext cx="437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Внешние стороны куба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17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034" y="20175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Проработка идеи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йцукен\Рабочий стол\текстильный бизиборд\Копия (3) прорабртка идеи - 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8365" y="1066800"/>
            <a:ext cx="2683247" cy="51928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99708" y="803564"/>
            <a:ext cx="347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Задняя сторона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йцукен\Рабочий стол\текстильный бизиборд\проработка идеи 2 - 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8618" y="1219200"/>
            <a:ext cx="3940951" cy="51003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22218" y="734291"/>
            <a:ext cx="25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Правая сторона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17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034" y="20175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Проработка идеи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йцукен\Рабочий стол\текстильный бизиборд\прорабртка идеи - 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945" y="2133601"/>
            <a:ext cx="4751153" cy="4442548"/>
          </a:xfrm>
          <a:prstGeom prst="rect">
            <a:avLst/>
          </a:prstGeom>
          <a:noFill/>
        </p:spPr>
      </p:pic>
      <p:pic>
        <p:nvPicPr>
          <p:cNvPr id="3075" name="Picture 3" descr="C:\Documents and Settings\йцукен\Рабочий стол\текстильный бизиборд\проработка идеи 2 - 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9309" y="2039595"/>
            <a:ext cx="3556038" cy="45287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1891" y="831273"/>
            <a:ext cx="386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Внутренние стороны куба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764" y="1565564"/>
            <a:ext cx="308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Правая сторона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255" y="1565564"/>
            <a:ext cx="300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Верхняя сторона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176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034" y="20175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Проработка идеи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йцукен\Рабочий стол\текстильный бизиборд\Копия проработка идеи 2 - 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110" y="1745240"/>
            <a:ext cx="4048991" cy="4929043"/>
          </a:xfrm>
          <a:prstGeom prst="rect">
            <a:avLst/>
          </a:prstGeom>
          <a:noFill/>
        </p:spPr>
      </p:pic>
      <p:pic>
        <p:nvPicPr>
          <p:cNvPr id="5" name="Picture 4" descr="C:\Documents and Settings\йцукен\Рабочий стол\текстильный бизиборд\прорабртка идеи - 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26659" y="2479963"/>
            <a:ext cx="4751085" cy="41924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5018" y="1371600"/>
            <a:ext cx="308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Центральная часть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7418" y="199505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Левая сторона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17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034" y="20175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Проработка идеи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C:\Documents and Settings\йцукен\Рабочий стол\текстильный бизиборд\Копия проработка идеи 2 - 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2326" y="1396153"/>
            <a:ext cx="3555710" cy="50046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83673" y="997527"/>
            <a:ext cx="326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Правая сторона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йцукен\Рабочий стол\текстильный бизиборд\прорабртка идеи - 00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3192" y="1579419"/>
            <a:ext cx="3462772" cy="47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1052945"/>
            <a:ext cx="32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Передняя сторона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17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559939"/>
          <a:ext cx="8383837" cy="6298061"/>
        </p:xfrm>
        <a:graphic>
          <a:graphicData uri="http://schemas.openxmlformats.org/drawingml/2006/table">
            <a:tbl>
              <a:tblPr/>
              <a:tblGrid>
                <a:gridCol w="474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62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99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4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Этапы работы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Графическое изображение   (фото)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Инструменты и принадлежности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Рекомендации или комментарии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8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Изготовить основу бизиборда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ткани вырезаем квадраты размером  32х32 см. , 12 шт. В нашем случае у нас две основы , так  как  ткань оказалась очень тонкой. Из фанеры нарезать квадраты со сторонами 30х30с м., 6 шт.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сторону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«Волшебный цветок»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Вырезаем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лепестки из и  серединка цветка  из фетра разного цвета.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Сшиваем используя  ручной шов « вперед иголка»,  подбирая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нитки под цвет фетра.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Затем приклеиваем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одну сторону липучей ленты  к лепесткам а другую сторону ленты пришиваем к основе.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Пришиваем пуговки на уголки основы и вырезаем из фетра бабочки.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1890" y="93919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Инструкционная карта изготовления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C:\Documents and Settings\йцукен\Рабочий стол\текстильный бизиборд\Новая папка\DSCF711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99708" y="3366654"/>
            <a:ext cx="1828801" cy="14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йцукен\Рабочий стол\текстильный бизиборд\Новая папка\DSCF706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53531" y="1531363"/>
            <a:ext cx="19189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Новая папка\DSCF710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33301" y="4973782"/>
            <a:ext cx="1769426" cy="151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йцукен\Рабочий стол\текстильный бизиборд\Новая папка\IMG_20250407_160142_69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72077" y="3289974"/>
            <a:ext cx="1349375" cy="15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Новая папка\DSCF714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58690" y="4987636"/>
            <a:ext cx="1797528" cy="15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йцукен\Рабочий стол\текстильный бизиборд\Новая папка\DSCF717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532" y="1579418"/>
            <a:ext cx="1850523" cy="132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304801"/>
          <a:ext cx="8383837" cy="6289963"/>
        </p:xfrm>
        <a:graphic>
          <a:graphicData uri="http://schemas.openxmlformats.org/drawingml/2006/table">
            <a:tbl>
              <a:tblPr/>
              <a:tblGrid>
                <a:gridCol w="474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2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425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40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8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 сторону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 Сердечко- пазл»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Пришиваем молнии по четырем сторонам квадрата, используя ручной шов « вперед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иголку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». Из  бумаги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вырезаем шаблон сердечка нужного размера.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Из плотного картона вырезаем сердечко и декорируем атласной лентой синего цвета (ширина ленты 0.6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см.)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Вырезаем из фетра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голубого цвета сердечко.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Разрезаем  сердечко на пазлы. Приклеиваем  контур сердца на основу . Пришиваем  кармашки  под сердечком.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1890" y="93919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C:\Documents and Settings\йцукен\Рабочий стол\текстильный бизиборд\Новая папка\DSCF712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1061" y="540328"/>
            <a:ext cx="1779012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йцукен\Рабочий стол\текстильный бизиборд\Новая папка\DSCF712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4005" y="2369127"/>
            <a:ext cx="1901596" cy="154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йцукен\Рабочий стол\текстильный бизиборд\Новая папка\DSCF713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3072" y="2369128"/>
            <a:ext cx="1923620" cy="15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Новая папка\DSCF713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0579" y="512618"/>
            <a:ext cx="1860694" cy="158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йцукен\Рабочий стол\текстильный бизиборд\Новая папка\DSCF713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0242" y="4544291"/>
            <a:ext cx="1864158" cy="15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Новая папка\DSCF713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19379" y="4502728"/>
            <a:ext cx="1827784" cy="15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304800"/>
          <a:ext cx="8383837" cy="6435769"/>
        </p:xfrm>
        <a:graphic>
          <a:graphicData uri="http://schemas.openxmlformats.org/drawingml/2006/table">
            <a:tbl>
              <a:tblPr/>
              <a:tblGrid>
                <a:gridCol w="474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49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93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0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02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сторону «Яблонька»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Рисуем шаблон яблоньки( ствол,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крона, яблочки, корзина). Из фетра вырезаем детали . Дерево и корзинку пришиваем к основе швом «вперед иголку». Вырезаем детали яблочек  к одной детали пришиваем кнопку и затем сшиваем  используя шов « вперед иголку»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кроне и яблочках пришиваем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кнопочки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сторону«Часы»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Рисуем окружность диаметром 20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. , шаблоны цифр. Вырезаем из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фетра окружность и пришиваем к основе используя шов « вперед иголку». Затем вырезаем цифры , стрелки  и приклеиваем  на окружность.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1890" y="93919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C:\Documents and Settings\йцукен\Рабочий стол\текстильный бизиборд\Новая папка\DSCF71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8477" y="4842600"/>
            <a:ext cx="19189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йцукен\Рабочий стол\текстильный бизиборд\Новая папка\DSCF710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9818" y="2992585"/>
            <a:ext cx="1925781" cy="15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йцукен\Рабочий стол\текстильный бизиборд\Новая папка\DSCF706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22805" y="443346"/>
            <a:ext cx="2067850" cy="15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Новая папка\DSCF709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21380" y="942109"/>
            <a:ext cx="1856510" cy="157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йцукен\Рабочий стол\текстильный бизиборд\Новая папка\DSCF709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0184" y="2729345"/>
            <a:ext cx="1939636" cy="17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Новая папка\IMG_20250407_160210_862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3187160" y="4828750"/>
            <a:ext cx="107942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йцукен\Рабочий стол\текстильный бизиборд\Новая папка\DSCF7108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51017" y="6234545"/>
            <a:ext cx="1634837" cy="36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304800"/>
          <a:ext cx="8581139" cy="6460050"/>
        </p:xfrm>
        <a:graphic>
          <a:graphicData uri="http://schemas.openxmlformats.org/drawingml/2006/table">
            <a:tbl>
              <a:tblPr/>
              <a:tblGrid>
                <a:gridCol w="485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9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854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80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79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сторону «Открой-закрой»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Пришиваем к основе шестеренки, дверной крючок, замок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,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шпингалет, дверную цепочку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Изготавливаем  сторону «Посчитай»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Рисуем и вырезаем шаблоны. Из фетра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вырезаем квадратики (двойные) и треугольники. Квадратики сшиваем  используя шов «вперед иголку»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 квадратикам пришиваем пуговки и бусинки. С обратной стороны приклеиваем  одну сторону липучей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ленты.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Вырезаем цифры и приклеиваем  к треугольникам. Затем треугольники приклеиваем к основе и пришиваем другую часть липучей ленты напротив треугольников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1890" y="93919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C:\Documents and Settings\йцукен\Рабочий стол\текстильный бизиборд\Новая папка\DSCF714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60625" y="395287"/>
            <a:ext cx="2238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йцукен\Рабочий стол\текстильный бизиборд\Новая папка\DSCF71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6407" y="4142507"/>
            <a:ext cx="1541376" cy="12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йцукен\Рабочий стол\текстильный бизиборд\Новая папка\DSCF712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12422" y="4128654"/>
            <a:ext cx="1670415" cy="12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Новая папка\DSCF710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50356" y="5411498"/>
            <a:ext cx="1530006" cy="126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йцукен\Рабочий стол\текстильный бизиборд\Новая папка\IMG_20250407_160338_935.jpg"/>
          <p:cNvPicPr/>
          <p:nvPr/>
        </p:nvPicPr>
        <p:blipFill>
          <a:blip r:embed="rId6" cstate="email"/>
          <a:srcRect r="-127"/>
          <a:stretch>
            <a:fillRect/>
          </a:stretch>
        </p:blipFill>
        <p:spPr bwMode="auto">
          <a:xfrm>
            <a:off x="3065740" y="2293364"/>
            <a:ext cx="121142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Новая папка\IMG_20250407_160410_439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29449" y="2493819"/>
            <a:ext cx="1467787" cy="137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йцукен\Рабочий стол\текстильный бизиборд\Новая папка\IMG_20250407_160419_213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83997" y="2293362"/>
            <a:ext cx="107942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1268" y="833546"/>
            <a:ext cx="4145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Потребность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люблю создавать что-то своими руками. И в этом году , я решила создать изделия для  ребят  из детского сада который я когда-то ходила сама. Текстильный безиборд будет их радовать и поможет им развиваться.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1265" y="3609575"/>
            <a:ext cx="94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Задача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15598" y="4212229"/>
            <a:ext cx="5797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804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и изготовить текстильный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бизиборд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для  ребят  из детского сада 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943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304800"/>
          <a:ext cx="8383837" cy="6234544"/>
        </p:xfrm>
        <a:graphic>
          <a:graphicData uri="http://schemas.openxmlformats.org/drawingml/2006/table">
            <a:tbl>
              <a:tblPr/>
              <a:tblGrid>
                <a:gridCol w="474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7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485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3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07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сторону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«Развесь одежду»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Рисуем выкройки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одежды. Вырезаем детали из фетра и сшиваем используя шов «вперед иголку»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верхней части основы  пришиваем кармашек для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хранения одежды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веревочку для сушки одежды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Пришиваем к рубашке пуговки и петельки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. Затем пришиваем ботинок 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сторону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«Создай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прическу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Рисуем выкройки головы и плеч. Вырезаем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 фетра детали пришиваем к основе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1890" y="93919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C:\Documents and Settings\йцукен\Рабочий стол\текстильный бизиборд\Новая папка\DSCF712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1885" y="484909"/>
            <a:ext cx="1851424" cy="15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йцукен\Рабочий стол\текстильный бизиборд\Новая папка\DSCF713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1410" y="2563091"/>
            <a:ext cx="1707571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Новая папка\DSCF711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34731" y="4939583"/>
            <a:ext cx="19189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Новая папка\DSCF711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0512" y="4454673"/>
            <a:ext cx="19189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йцукен\Рабочий стол\текстильный бизиборд\Новая папка\IMG_20250407_160302_64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7991" y="431223"/>
            <a:ext cx="186714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йцукен\Рабочий стол\текстильный бизиборд\Новая папка\DSCF7167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30999" y="2493817"/>
            <a:ext cx="1905328" cy="16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304800"/>
          <a:ext cx="8383837" cy="6234544"/>
        </p:xfrm>
        <a:graphic>
          <a:graphicData uri="http://schemas.openxmlformats.org/drawingml/2006/table">
            <a:tbl>
              <a:tblPr/>
              <a:tblGrid>
                <a:gridCol w="474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654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3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07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волосы из пряжи для вязания и пришиваем  горизонтальными линиями с интервалом 1,5-2 см. к основе.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Пришиваем крепления для заколок и резинок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сторону «Гардероб»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Рисуем  шаблоны одежды(брюки,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юбка, платье, куртка). Сшиваем детали швом «вперед иголку»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1890" y="93919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C:\Documents and Settings\йцукен\Рабочий стол\текстильный бизиборд\Новая папка\DSCF711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877354" y="655991"/>
            <a:ext cx="1893438" cy="13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йцукен\Рабочий стол\текстильный бизиборд\Новая папка\DSCF713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0768" y="561545"/>
            <a:ext cx="19189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йцукен\Рабочий стол\текстильный бизиборд\Новая папка\DSCF714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11212" y="2424547"/>
            <a:ext cx="2153516" cy="179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Новая папка\DSCF705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6387" y="4641273"/>
            <a:ext cx="2099904" cy="166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йцукен\Рабочий стол\текстильный бизиборд\Новая папка\DSCF714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89418" y="4696691"/>
            <a:ext cx="1288473" cy="166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304800"/>
          <a:ext cx="8383837" cy="5882109"/>
        </p:xfrm>
        <a:graphic>
          <a:graphicData uri="http://schemas.openxmlformats.org/drawingml/2006/table">
            <a:tbl>
              <a:tblPr/>
              <a:tblGrid>
                <a:gridCol w="474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8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68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025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79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Рисуем шаблоны шкафа. Вырезаем детали из фетра. Пришиваем детали к основе, крепим застежку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карабин. Декорируем одежду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сторону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«Домик»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Рисуем шаблоны домика,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гусеницы. Вырезаем детали домика, окон, заборчика и гусеницы. Пришиваем детали к основе используя  ручной шов «вперед иголка»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Приклеить липкую ленту на детали окошек , пришить пуговки для заборчика. Пришить полукольца к гусенице для вдевания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шнурка.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89600" y="0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C:\Documents and Settings\йцукен\Рабочий стол\текстильный бизиборд\Новая папка\DSCF710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30623" y="4274565"/>
            <a:ext cx="19189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йцукен\Рабочий стол\текстильный бизиборд\Новая папка\DSCF706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2655" y="2445764"/>
            <a:ext cx="16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йцукен\Рабочий стол\текстильный бизиборд\Новая папка\IMG_20250407_160253_59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6926" y="2438400"/>
            <a:ext cx="1364240" cy="15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Новая папка\DSCF714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04852" y="471055"/>
            <a:ext cx="1751366" cy="15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Новая папка\DSCF714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0747" y="4343837"/>
            <a:ext cx="175152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йцукен\Рабочий стол\текстильный бизиборд\Новая папка\DSCF714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5714" y="492272"/>
            <a:ext cx="145940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304800"/>
          <a:ext cx="8383837" cy="6234544"/>
        </p:xfrm>
        <a:graphic>
          <a:graphicData uri="http://schemas.openxmlformats.org/drawingml/2006/table">
            <a:tbl>
              <a:tblPr/>
              <a:tblGrid>
                <a:gridCol w="474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2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130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32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79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 сторону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«Покрути, позвени»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Пришиваем к основе свисток , пружинку,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мебельные колесики разного размера, вертушку, колокольчик и бубенчики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Соединяем стороны бизиборда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Сметываем стороны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 стачиваем на машинке с электрическим приводом с трех сторон.  Выворачиваем  вставляем  фанерку и зашиваем  используя «потайной шов»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Стороны«Яблонька», «Создай прическу»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Стачать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 изнаночной стороне три стороны, вставить основу из фанеры, зашить четвертую сторону «потайным швом»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1890" y="93919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C:\Documents and Settings\йцукен\Рабочий стол\текстильный бизиборд\Новая папка\DSCF716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4572000"/>
            <a:ext cx="1717964" cy="164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йцукен\Рабочий стол\текстильный бизиборд\Новая папка\DSCF716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1229" y="4572001"/>
            <a:ext cx="1903644" cy="16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Новая папка\DSCF715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50967" y="381546"/>
            <a:ext cx="239871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йцукен\Рабочий стол\текстильный бизиборд\Новая папка\DSCF715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24586" y="2542745"/>
            <a:ext cx="191897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Новая папка\DSCF715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31251" y="2501181"/>
            <a:ext cx="148615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304800"/>
          <a:ext cx="8383837" cy="6234544"/>
        </p:xfrm>
        <a:graphic>
          <a:graphicData uri="http://schemas.openxmlformats.org/drawingml/2006/table">
            <a:tbl>
              <a:tblPr/>
              <a:tblGrid>
                <a:gridCol w="474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9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318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78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79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Стороны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«Посчитай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», ««Волшебный цветок»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Стачать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 изнаночной стороне три стороны, вставить основу из фанеры, зашить четвертую сторону «потайным швом»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Стороны« Развесь одежду», Открой-закрой»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Стачать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 изнаночной стороне три стороны, вставить основу из фанеры, зашить четвертую сторону «потайным швом»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Стороны«Часы» , «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Гардероб»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Стачать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 изнаночной стороне три стороны, вставить основу из фанеры, зашить четвертую сторону «потайным швом»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1890" y="93919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C:\Documents and Settings\йцукен\Рабочий стол\текстильный бизиборд\Новая папка\DSCF716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7908" y="415635"/>
            <a:ext cx="1458783" cy="135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йцукен\Рабочий стол\текстильный бизиборд\Новая папка\DSCF716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48562" y="2535383"/>
            <a:ext cx="1711365" cy="159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йцукен\Рабочий стол\текстильный бизиборд\Новая папка\DSCF717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91590" y="2549236"/>
            <a:ext cx="1714009" cy="154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Новая папка\DSCF7169.JPG"/>
          <p:cNvPicPr/>
          <p:nvPr/>
        </p:nvPicPr>
        <p:blipFill>
          <a:blip r:embed="rId5" cstate="email"/>
          <a:srcRect t="-2492"/>
          <a:stretch>
            <a:fillRect/>
          </a:stretch>
        </p:blipFill>
        <p:spPr bwMode="auto">
          <a:xfrm>
            <a:off x="3214254" y="4558146"/>
            <a:ext cx="1787238" cy="166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йцукен\Рабочий стол\текстильный бизиборд\Новая папка\DSCF716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56909" y="4641272"/>
            <a:ext cx="1648691" cy="154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Новая папка\DSCF716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81600" y="374071"/>
            <a:ext cx="1496291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йцукен\Рабочий стол\текстильный бизиборд\Новая папка\DSCF7150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63675" y="1136073"/>
            <a:ext cx="1582943" cy="11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304800"/>
          <a:ext cx="8383837" cy="6234544"/>
        </p:xfrm>
        <a:graphic>
          <a:graphicData uri="http://schemas.openxmlformats.org/drawingml/2006/table">
            <a:tbl>
              <a:tblPr/>
              <a:tblGrid>
                <a:gridCol w="474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9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36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2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79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Изготавливаем вешалки для одежды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Вешалки делаем из больших канцелярских скрепок, штангу из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бамбуковой палочки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Сторона  «Сердечко -пазл», «Домик»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Стачать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 изнаночной стороне три стороны, вставить основу из фанеры, зашить четвертую сторону «потайным швом»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Сторона «Покрути, позвени»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Стачать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 изнаночной стороне три стороны, вставить основу из фанеры, зашить четвертую сторону «потайным швом»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1890" y="93919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 descr="C:\Documents and Settings\йцукен\Рабочий стол\текстильный бизиборд\Новая папка\DSCF716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7955" y="2521527"/>
            <a:ext cx="1875936" cy="161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йцукен\Рабочий стол\текстильный бизиборд\Новая папка\DSCF716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80" y="2535382"/>
            <a:ext cx="1939637" cy="158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Новая папка\DSCF715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00985" y="526472"/>
            <a:ext cx="2095560" cy="15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йцукен\Рабочий стол\текстильный бизиборд\Новая папка\DSCF715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00522" y="484909"/>
            <a:ext cx="1659405" cy="157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Новая папка\DSCF716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0174" y="4461163"/>
            <a:ext cx="2368117" cy="184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304800"/>
          <a:ext cx="8383837" cy="6234544"/>
        </p:xfrm>
        <a:graphic>
          <a:graphicData uri="http://schemas.openxmlformats.org/drawingml/2006/table">
            <a:tbl>
              <a:tblPr/>
              <a:tblGrid>
                <a:gridCol w="474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9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36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2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7949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Собираем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стороны бизиборда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Сшиваем стороны бизиборда используя ручной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шов «потайной»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Присоединяем крепления для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сборки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бизиборда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Пришиваем атласные ленточки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намеченные места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Ширина ленты  1.5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см. , длинна 20 см.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1890" y="93919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C:\Documents and Settings\йцукен\Рабочий стол\текстильный бизиборд\Новая папка\DSCF7171.JPG"/>
          <p:cNvPicPr/>
          <p:nvPr/>
        </p:nvPicPr>
        <p:blipFill>
          <a:blip r:embed="rId2" cstate="email"/>
          <a:srcRect t="-1502"/>
          <a:stretch>
            <a:fillRect/>
          </a:stretch>
        </p:blipFill>
        <p:spPr bwMode="auto">
          <a:xfrm>
            <a:off x="3208324" y="498762"/>
            <a:ext cx="1751603" cy="169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йцукен\Рабочий стол\текстильный бизиборд\Новая папка\DSCF717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4350" y="415637"/>
            <a:ext cx="2169177" cy="175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йцукен\Рабочий стол\текстильный бизиборд\Новая папка\DSCF717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64824" y="2798618"/>
            <a:ext cx="2030632" cy="15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Новая папка\DSCF718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750" y="2355272"/>
            <a:ext cx="1864377" cy="157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Новая папка\DSCF720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85260" y="4537909"/>
            <a:ext cx="239871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28326"/>
              </p:ext>
            </p:extLst>
          </p:nvPr>
        </p:nvGraphicFramePr>
        <p:xfrm>
          <a:off x="396605" y="304800"/>
          <a:ext cx="8383837" cy="6234544"/>
        </p:xfrm>
        <a:graphic>
          <a:graphicData uri="http://schemas.openxmlformats.org/drawingml/2006/table">
            <a:tbl>
              <a:tblPr/>
              <a:tblGrid>
                <a:gridCol w="474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9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36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2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79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Бизиборд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сложенном виде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складывании ленты  завязываются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95" marR="51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1890" y="93919"/>
            <a:ext cx="55439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 descr="C:\Documents and Settings\йцукен\Рабочий стол\текстильный бизиборд\Новая папка\DSCF721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1529" y="443346"/>
            <a:ext cx="2009343" cy="168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йцукен\Рабочий стол\текстильный бизиборд\Новая папка\DSCF72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3365" y="443345"/>
            <a:ext cx="1870162" cy="168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609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79790" y="249382"/>
            <a:ext cx="201608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 и оценка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C:\Documents and Settings\йцукен\Рабочий стол\текстильный бизиборд\Новая папка\DSCF7217.JPG"/>
          <p:cNvPicPr/>
          <p:nvPr/>
        </p:nvPicPr>
        <p:blipFill>
          <a:blip r:embed="rId2" cstate="print"/>
          <a:srcRect l="5131" t="428" r="1550"/>
          <a:stretch>
            <a:fillRect/>
          </a:stretch>
        </p:blipFill>
        <p:spPr bwMode="auto">
          <a:xfrm>
            <a:off x="504534" y="831272"/>
            <a:ext cx="3693393" cy="286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Новая папка\DSCF7212.JPG"/>
          <p:cNvPicPr/>
          <p:nvPr/>
        </p:nvPicPr>
        <p:blipFill>
          <a:blip r:embed="rId3" cstate="print"/>
          <a:srcRect l="11865" t="214" r="3474"/>
          <a:stretch>
            <a:fillRect/>
          </a:stretch>
        </p:blipFill>
        <p:spPr bwMode="auto">
          <a:xfrm>
            <a:off x="5516543" y="609601"/>
            <a:ext cx="3225675" cy="29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йцукен\Рабочий стол\текстильный бизиборд\Новая папка\DSCF7208.JPG"/>
          <p:cNvPicPr/>
          <p:nvPr/>
        </p:nvPicPr>
        <p:blipFill>
          <a:blip r:embed="rId4" cstate="print"/>
          <a:srcRect l="4811"/>
          <a:stretch>
            <a:fillRect/>
          </a:stretch>
        </p:blipFill>
        <p:spPr bwMode="auto">
          <a:xfrm>
            <a:off x="2946067" y="3449782"/>
            <a:ext cx="3828806" cy="306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0218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0110" y="461088"/>
            <a:ext cx="8963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выполненного проекта у меня получился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«Текстильный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бизибор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Задачу, которую ставила перед собой, р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азработать и изготовить текстильный 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бизиборд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для  ребят  из детского сада , я выполнила.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проектирования мне было интересно провести несколько исследований. Узнала какие текстильные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бывают, 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какие предметы  используются  в 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бизиборде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и их назначение.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Провела дизайн-анализ подобного изделия (текстильного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) и дизайн спецификацию. Представила первоначальные идеи и выполнила детальную проработку выбранной идеи. Спланировала и изготовила текстильный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процессе изготовления изделия были внесены изменения.  В проработке идеи часы предполагались с левой стороны, яблонька с правой, а у меня получилось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наоборот. Не прошли испытания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приклеенные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липучки. Они были пришиты, было сложно так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места были пропитаны клеем.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был большим, но у меня все получилось. Было очень интересно создавать данное изделие. Он получился  красивым. Мне кажется ребятам он понравится. С помощью его ребята научатся пользоваться разными бытовыми предметами, разными видами застежек. Он поможет им научиться считать, познакомятся с часами и многое другое. Этот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заинтересует ребят. И если честно, я и сама с удовольствием в его поиграла.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21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8846"/>
            <a:ext cx="9014909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текстильных бизибордов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посмотреть,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текстильные бизиборды уже существуют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было интересным и полезным для меня.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узнала ,что существует много видов бизибордов. Они разные по форме, наполняемости, все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зависит от фантазии. Особенно мне понравился последний. У него две рабочие  стороны , элементов закрепить получится больше, а значит играя ребенок узнает больше. 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G:\текстильный безиборд\2c612499a365e31fff30d11690530e4a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344" y="1143546"/>
            <a:ext cx="239873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текстильный безиборд\bb667dbb03cff700c8456aaf224de19f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081" y="3526527"/>
            <a:ext cx="179903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текстильный безиборд\585e74beb4487d80e2a10dd5d8ue--kukly-i-igrushki-bizibord-myagkij-iz-fetra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6644" y="1185110"/>
            <a:ext cx="251704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текстильный безиборд\1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039" y="3595800"/>
            <a:ext cx="270552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70909" y="942109"/>
            <a:ext cx="19673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Бизиборд- панно. Фрукты и овощи крепятся на липучке, научится пользоваться липучкой. Их можно собрать в большую корзину и посчитать .С помощью рыбок научиться распознавать цвета и застегивать и пуговки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8218" y="1094509"/>
            <a:ext cx="167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Бизиборд- пожарная машина. Здесь разные виды застежек: пуговицы, шнуровка, ремень, разные виды карабинов, липучки. Узнать работу пожарника.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6109" y="3505200"/>
            <a:ext cx="1773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Бизиборд –подушка.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Имеется карман, можно что -то положить. Также есть застежка липучка, петельки чтобы продевать шнурок.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1128" y="3338945"/>
            <a:ext cx="18842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объемный. У него две  рабочие стороны. На данной стороне в центре рубашка с застежками пуговками., молния.. Можно научиться шнуровать шнурки. Есть выключатель, звонок, мебельное колесо, разные формы ключей и т.д.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13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848" y="255827"/>
            <a:ext cx="88750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8040"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Дизайн-анализ текстильного бизиборда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: рассмотреть более детально текстильный бизиборд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панно</a:t>
            </a:r>
            <a:endParaRPr lang="ru-RU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733223" y="975590"/>
            <a:ext cx="2160588" cy="6315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Форма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квадратная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45478" y="969819"/>
            <a:ext cx="2160588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50см. Х50 см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0111" y="1638319"/>
            <a:ext cx="2826325" cy="32523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Основа  ткань голубого цвета с мелким принтом, молнии  и красная, оранжевая, желтая, зеленая,  голубая, синяя, сиреневая; цвета птичек повторяются по цветам молнии; тучка темно –синяя, солнце желто-оранжевое; дом красный и коричневый; крыши зеленая и красная; карабины на  желтых, розовых, красных ремешках; варежки и носочки фиолетового, оранжевого, светло- зеленого цвета.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3964" y="4959061"/>
            <a:ext cx="3214254" cy="942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Отделка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Пуговки разной формы и цвета, бусинки, тесьма, прищепки,  мет. колечк</a:t>
            </a:r>
            <a:r>
              <a:rPr lang="ru-RU" altLang="ru-RU" sz="1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54628" y="4834371"/>
            <a:ext cx="3164826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Эргономические характеристики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Материалы которые нельзя утилизировать можно применить вторично(молнии пуговки карабины ит.д.)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86977" y="4572001"/>
            <a:ext cx="2160587" cy="13577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Материалы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Основа  панно бязь. Дома, солнце, тучка, птичка- фетр. Варежки и носочек из фетра наполнены синтепоном.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731939" y="2930116"/>
            <a:ext cx="2160588" cy="15726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Методы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изготовления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Бизиборд изготовлен при помощи элек. машины. Варежки и носочки сшиты ручными швами. Пуговки пришиты в ручную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580909" y="983673"/>
            <a:ext cx="2355272" cy="18010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Назначение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Для развития  разностороннего мышления, мелкой моторики, координации движения, логического мышления,  внимания и памяти</a:t>
            </a:r>
            <a:endParaRPr kumimoji="0" lang="ru-RU" alt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880739"/>
            <a:ext cx="88750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555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Бизиборд яркий, красочный. Он точно привлечет внимание ребенка. Имеется много видов застежек, хорошая идея  с цветами молний. Форма распространенная, но мне бы хотелось еще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больше функциональности, возможно изготовлю другой формы.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 descr="G:\текстильный безиборд\a0ff1d8ba98baf6a59ebd7728becca3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7600" y="1801091"/>
            <a:ext cx="3273200" cy="269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4123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9809" y="224043"/>
            <a:ext cx="585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предметов  и их назначение в бизиборде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70453"/>
            <a:ext cx="834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узнать какие предметы  используются  в бизиборде и их назначение.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3964" y="1011382"/>
            <a:ext cx="8672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Бизиборд – это игрушка для развития мелкой моторики, внимания, воображения и мышления ребенка. Одно из назначений бизиборда дать ребенку возможность самостоятельно изучить интересные бытовые объекты, которые можно закрывать и открывать, перемещать, включать  и выключать и т. п. Бизиборд делает знакомство с этими предметами безопасным и удовлетворяет интерес ребенка, который изучает мир.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йцукен\Рабочий стол\текстильный бизиборд\крепления для бизиборда\632983955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3500" y="2798619"/>
            <a:ext cx="1716937" cy="12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йцукен\Рабочий стол\текстильный бизиборд\крепления для бизиборда\649160963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672" y="2778272"/>
            <a:ext cx="191898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йцукен\Рабочий стол\текстильный бизиборд\крепления для бизиборда\scale_120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0748" y="2681291"/>
            <a:ext cx="143923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йцукен\Рабочий стол\текстильный бизиборд\крепления для бизиборда\предметы бизиборда\696b30713681b2dec2ef726896c47eb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96981" y="265358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2327563"/>
            <a:ext cx="214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Навесной крючок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3309" y="2355273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Шпингалет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217" y="2313709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Выключатель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5091" y="2410691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Звонок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Documents and Settings\йцукен\Рабочий стол\текстильный бизиборд\1.Бизиборд\7162474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14836" y="453780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йцукен\Рабочий стол\текстильный бизиборд\1.Бизиборд\fullsize (1)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5960" y="4634782"/>
            <a:ext cx="168495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йцукен\Рабочий стол\текстильный бизиборд\1.Бизиборд\i-_5_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56779" y="4572000"/>
            <a:ext cx="1730166" cy="147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йцукен\Рабочий стол\текстильный бизиборд\1.Бизиборд\i-_6_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69273" y="452394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63237" y="4322618"/>
            <a:ext cx="231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Дверная цепочка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8618" y="4322618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Замок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36473" y="4211782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Различные колесики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0" y="4114800"/>
            <a:ext cx="142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Шестеренки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89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695144"/>
            <a:ext cx="834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027" name="Picture 3" descr="C:\Documents and Settings\йцукен\Рабочий стол\текстильный бизиборд\крепления для бизиборда\35f8ca4b357601db2f2f1fab21b093b68ecec14e_origina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3237" y="1461655"/>
            <a:ext cx="1385454" cy="1350818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йцукен\Рабочий стол\текстильный бизиборд\крепления для бизиборда\15895897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0692" y="150365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йцукен\Рабочий стол\текстильный бизиборд\крепления для бизиборда\dd34ddd214439839591ee3d69bbn--materialy-dlya-tvorchestva-lenta-atlasnaya-6mm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4912" y="1420528"/>
            <a:ext cx="170413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йцукен\Рабочий стол\текстильный бизиборд\крепления для бизиборда\101451332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85437" y="1475945"/>
            <a:ext cx="143923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йцукен\Рабочий стол\текстильный бизиборд\крепления для бизиборда\ce9be58252b034513f9466d9670f7c21-1200x80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158837"/>
            <a:ext cx="1551709" cy="11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йцукен\Рабочий стол\текстильный бизиборд\крепления для бизиборда\s-l50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17002" y="3207764"/>
            <a:ext cx="143923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йцукен\Рабочий стол\текстильный бизиборд\крепления для бизиборда\2fc7cca261c9b2d6286e39e1be91--materialy-dlya-tvorchestva-karabin-15-mm-423-furnitura-dlya-s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3185" y="1628347"/>
            <a:ext cx="143923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йцукен\Рабочий стол\текстильный бизиборд\крепления для бизиборда\furnitura-kolechki-metallicheskie-raziomnye-6-mm-100-sht.jpe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65460" y="3325090"/>
            <a:ext cx="1333558" cy="143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йцукен\Рабочий стол\текстильный бизиборд\крепления для бизиборда\предметы бизиборда\6377510225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118092" y="3304747"/>
            <a:ext cx="143923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63236" y="258040"/>
            <a:ext cx="8530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Другое назначение бизиборда,  что ребенок может научиться пользоваться всеми видами застежек, это поможет ему научиться одеваться, научиться считать и изучать цифры, сравнивать цвета  и формы и т. 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508" y="1122218"/>
            <a:ext cx="142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Молнии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1092" y="1122218"/>
            <a:ext cx="109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Шнурки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1019" y="1122217"/>
            <a:ext cx="209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Различные ленты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9927" y="1122218"/>
            <a:ext cx="169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Циферблат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1080654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Карабины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7847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Различные виды кнопок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4145" y="2895599"/>
            <a:ext cx="173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Бусины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8254" y="2923309"/>
            <a:ext cx="117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Колечки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6436" y="4862946"/>
            <a:ext cx="6137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мне помогло прежде всего узнать назначение бизиборда. Ребенок  научится самостоятельно пользоваться бытовыми объекты. Также при  помощи карабинов, шнурков, молний и т.д. ребенок научиться одеваться. и многое другое. У знала какое множество предметов можно использовать при его изготовление. </a:t>
            </a:r>
          </a:p>
        </p:txBody>
      </p:sp>
      <p:pic>
        <p:nvPicPr>
          <p:cNvPr id="31" name="Рисунок 30" descr="C:\Documents and Settings\йцукен\Рабочий стол\текстильный бизиборд\крепления для бизиборда\oOxvOd3SrVNUiXELT66MiENYUpkMTsb_OuE6VAEpwzA=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930181" y="3318601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Documents and Settings\йцукен\Рабочий стол\текстильный бизиборд\1.Бизиборд\i-_3_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9818" y="4946074"/>
            <a:ext cx="1329600" cy="113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Documents and Settings\йцукен\Рабочий стол\текстильный бизиборд\1.Бизиборд\6705_ool_756_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370367" y="1517400"/>
            <a:ext cx="138595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Documents and Settings\йцукен\Рабочий стол\текстильный бизиборд\1.Бизиборд\1644997292_51-o-tendencii-com-p-obraz-tesma-dlya-otdelki-odezhdi-foto-51.jpg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868758" y="1518371"/>
            <a:ext cx="129564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Documents and Settings\йцукен\Рабочий стол\текстильный бизиборд\1.Бизиборд\i.jpg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60218" y="326318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C:\Documents and Settings\йцукен\Рабочий стол\текстильный бизиборд\1.Бизиборд\ZPR 01-1-1000x1000.jpg"/>
          <p:cNvPicPr/>
          <p:nvPr/>
        </p:nvPicPr>
        <p:blipFill>
          <a:blip r:embed="rId16" cstate="email"/>
          <a:srcRect r="-1021"/>
          <a:stretch>
            <a:fillRect/>
          </a:stretch>
        </p:blipFill>
        <p:spPr bwMode="auto">
          <a:xfrm>
            <a:off x="1677221" y="4981147"/>
            <a:ext cx="1453907" cy="107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6026728" y="3034146"/>
            <a:ext cx="139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Счеты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39891" y="2937165"/>
            <a:ext cx="151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Липкая лента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964" y="4502727"/>
            <a:ext cx="126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Пуговицы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0255" y="4627418"/>
            <a:ext cx="117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Пряжка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89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9743727"/>
              </p:ext>
            </p:extLst>
          </p:nvPr>
        </p:nvGraphicFramePr>
        <p:xfrm>
          <a:off x="305634" y="542333"/>
          <a:ext cx="8549089" cy="6091224"/>
        </p:xfrm>
        <a:graphic>
          <a:graphicData uri="http://schemas.openxmlformats.org/drawingml/2006/table">
            <a:tbl>
              <a:tblPr/>
              <a:tblGrid>
                <a:gridCol w="2462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864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4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Каков будет результат проекта</a:t>
                      </a: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Текстильный бизиборд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55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кого предназначено изделие</a:t>
                      </a:r>
                      <a:endParaRPr lang="ru-RU" sz="1400" b="1" kern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детей детского сада «Ручеек»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экземпляров</a:t>
                      </a: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экземпляр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Какие функции будет выполнять</a:t>
                      </a: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развития  разностороннего мышления, мелкой моторики, координации движения, логического мышления,  внимания и памяти.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Эргономические характеристики</a:t>
                      </a: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Материалы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которые  будут использованы для изготовления бизиборда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утилизируются без вреда природе (картон или фанера, бязь, фетр ), а  которые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нельзя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утилизировать (пуговицы , молнии ,  карабины  ит.д.) можно использовать вторично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Эстетические характеристики (стиль)</a:t>
                      </a: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Украсит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игровую комнату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Размеры</a:t>
                      </a: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Куб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со сторонами 30х30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Материалы</a:t>
                      </a: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Фанера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или плотный картон, фетр, нитки для шитья, о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днотонная 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бязь, клей.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Методы изготовления</a:t>
                      </a: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Аппликация, шитье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Отделка</a:t>
                      </a: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Шнурки,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 карабины, пуговицы,  липучая лента, тесьма, атласная лента.,  шпингалет, замочек, кнопки, циферблат, , молния и т.д.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4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Стоимость</a:t>
                      </a: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Фанера-600р.,фетр –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300р.,-молнии-140р., пряжа для вязания- 150р.,резинки для волос-69р., трактор шестеренка -286,  цепочка дверная-202р., крепежи- 222р., шнурки-60р.,полукольца- 150р.,застежка- 35р, кнопки- 110р.,пряжка-15р., липучая лента- 30 р..=2369рублей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997" marR="51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70314" y="0"/>
            <a:ext cx="3216926" cy="67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Дизайн-спецификация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89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588" y="153314"/>
            <a:ext cx="6615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0005" algn="ctr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Первоначальные 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идеи формы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бизиборда</a:t>
            </a:r>
            <a:endParaRPr lang="ru-RU" sz="24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29323"/>
            <a:ext cx="8606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555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Мне понравилась идея под №1 куб открывающийся. Он получится многофункциональный 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йцукен\Рабочий стол\текстильный бизиборд\первоначальные иде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8" y="457200"/>
            <a:ext cx="8472487" cy="55736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5" y="600075"/>
            <a:ext cx="3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89563" y="571499"/>
            <a:ext cx="12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6375" y="657225"/>
            <a:ext cx="3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039" y="330041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28950" y="3071813"/>
            <a:ext cx="38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86425" y="3443288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6834" y="464560"/>
            <a:ext cx="2128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Идея интересная, оригинальная. Можно много всего разместить +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6793" y="589251"/>
            <a:ext cx="145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Слишком просто 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2853" y="560244"/>
            <a:ext cx="27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Обычная форма. Хочется более оригинальной. 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213" y="3357563"/>
            <a:ext cx="2400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Идея понравилась, но хочется вместить больше предметов. 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3128962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 сложная, но не рациональная. 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7887" y="3343276"/>
            <a:ext cx="2643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Идея интересная, но мне понравилась больше идея под №1. -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8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5" y="0"/>
            <a:ext cx="5403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на машинке с электроприводом </a:t>
            </a:r>
            <a:endParaRPr lang="ru-RU" sz="105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310005"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819" y="310378"/>
            <a:ext cx="8735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8040"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овладеть навыками работы на швейной машине с электроприводом для стачивания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основных деталей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бизиборда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121787"/>
            <a:ext cx="890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555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Выполнив упражнение на машинке с электроприводом на стачивание  и пошив прямой строчкой . Познакомилась с основными узлами швейной машинки.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йцукен\Рабочий стол\текстильный бизиборд\19-02-2025_16-11-54\20250218_16140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25395" y="3886745"/>
            <a:ext cx="101226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йцукен\Рабочий стол\текстильный бизиборд\19-02-2025_16-11-54\20250218_16070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24860" y="3713018"/>
            <a:ext cx="110612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йцукен\Рабочий стол\текстильный бизиборд\19-02-2025_16-11-54\20250218_16201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564" y="3734453"/>
            <a:ext cx="165290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0946" y="1246909"/>
            <a:ext cx="238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Познакомилась с  основными узлами швейной машинкой  с электроприводом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254" y="2535380"/>
            <a:ext cx="2216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 упражнения на стачивание  и пошив прямой строчкой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:\фото Соня\20250218_160034.jpe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3588" y="3588327"/>
            <a:ext cx="1424775" cy="233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фото Соня\20250218_160537.jpe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779" y="3596019"/>
            <a:ext cx="1387457" cy="230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йцукен\Рабочий стол\текстильный бизиборд\DSCF7057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47170" y="1074382"/>
            <a:ext cx="287846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21236" y="1260764"/>
            <a:ext cx="170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Маховое колесо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9782" y="2881745"/>
            <a:ext cx="1496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1855" y="2147455"/>
            <a:ext cx="141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Кнопка реверса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789709"/>
            <a:ext cx="1995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Катушечные  стержни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6326" y="1648691"/>
            <a:ext cx="189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Регулятор  ширины стежка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endCxn id="16" idx="1"/>
          </p:cNvCxnSpPr>
          <p:nvPr/>
        </p:nvCxnSpPr>
        <p:spPr>
          <a:xfrm flipV="1">
            <a:off x="6123709" y="943598"/>
            <a:ext cx="429491" cy="317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3" idx="1"/>
          </p:cNvCxnSpPr>
          <p:nvPr/>
        </p:nvCxnSpPr>
        <p:spPr>
          <a:xfrm flipV="1">
            <a:off x="6345382" y="1414653"/>
            <a:ext cx="775854" cy="67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7" idx="1"/>
          </p:cNvCxnSpPr>
          <p:nvPr/>
        </p:nvCxnSpPr>
        <p:spPr>
          <a:xfrm>
            <a:off x="6012873" y="1537855"/>
            <a:ext cx="623453" cy="372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1"/>
          </p:cNvCxnSpPr>
          <p:nvPr/>
        </p:nvCxnSpPr>
        <p:spPr>
          <a:xfrm>
            <a:off x="6012873" y="2133600"/>
            <a:ext cx="858982" cy="167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4" idx="1"/>
          </p:cNvCxnSpPr>
          <p:nvPr/>
        </p:nvCxnSpPr>
        <p:spPr>
          <a:xfrm>
            <a:off x="6622473" y="2854036"/>
            <a:ext cx="637309" cy="181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72545" y="3172691"/>
            <a:ext cx="166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Регулятор длинны стежка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16200000" flipH="1">
            <a:off x="4932218" y="2258290"/>
            <a:ext cx="1634837" cy="138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97383" y="3325091"/>
            <a:ext cx="297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Регулятор выбора строчек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3955474" y="2015836"/>
            <a:ext cx="1856509" cy="789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55273" y="969818"/>
            <a:ext cx="178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Регулятор натяжение нити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>
            <a:off x="4017818" y="1260765"/>
            <a:ext cx="817418" cy="249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03963" y="803563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итенаправитель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10800000">
            <a:off x="4599710" y="1052945"/>
            <a:ext cx="374073" cy="235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12473" y="1842655"/>
            <a:ext cx="114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Прижимная лапка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10800000" flipV="1">
            <a:off x="3713018" y="2050473"/>
            <a:ext cx="1122218" cy="4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90801" y="2618509"/>
            <a:ext cx="156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Дополнительный столик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10800000" flipV="1">
            <a:off x="3629892" y="2410691"/>
            <a:ext cx="1136073" cy="49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35383" y="1468581"/>
            <a:ext cx="1717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Лицевая панель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920836" y="1607127"/>
            <a:ext cx="63730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078182" y="3338945"/>
            <a:ext cx="457200" cy="318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44781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3748</TotalTime>
  <Words>2087</Words>
  <Application>Microsoft Office PowerPoint</Application>
  <PresentationFormat>Экран (4:3)</PresentationFormat>
  <Paragraphs>283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1220</cp:revision>
  <dcterms:created xsi:type="dcterms:W3CDTF">2018-11-13T06:13:07Z</dcterms:created>
  <dcterms:modified xsi:type="dcterms:W3CDTF">2025-05-06T09:04:19Z</dcterms:modified>
</cp:coreProperties>
</file>